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3" r:id="rId5"/>
    <p:sldMasterId id="2147483734" r:id="rId6"/>
    <p:sldMasterId id="2147483735" r:id="rId7"/>
    <p:sldMasterId id="2147483736" r:id="rId8"/>
    <p:sldMasterId id="2147483737" r:id="rId9"/>
    <p:sldMasterId id="2147483738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6866C4-0EA4-4DDA-8558-34A0C754FAE2}">
  <a:tblStyle styleId="{066866C4-0EA4-4DDA-8558-34A0C754FA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  <p:guide pos="10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Roboto-regular.fntdata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1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0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3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2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/>
          <p:nvPr>
            <p:ph idx="1" type="body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0f7d84ce1d_0_1485:notes"/>
          <p:cNvSpPr/>
          <p:nvPr>
            <p:ph idx="2" type="sldImg"/>
          </p:nvPr>
        </p:nvSpPr>
        <p:spPr>
          <a:xfrm>
            <a:off x="2271713" y="1143001"/>
            <a:ext cx="23145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/>
          <p:nvPr>
            <p:ph idx="1" type="body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30f7d84ce1d_0_1743:notes"/>
          <p:cNvSpPr/>
          <p:nvPr>
            <p:ph idx="2" type="sldImg"/>
          </p:nvPr>
        </p:nvSpPr>
        <p:spPr>
          <a:xfrm>
            <a:off x="2271713" y="1143001"/>
            <a:ext cx="23145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" type="title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картинка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b="10734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9" name="Google Shape;13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7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0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8" name="Google Shape;158;p40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58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2" name="Google Shape;23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6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38" name="Google Shape;23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62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3" name="Google Shape;243;p62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4" name="Google Shape;244;p62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62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64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64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5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7" name="Google Shape;257;p65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58" name="Google Shape;258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59" name="Google Shape;2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8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69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70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0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1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1" name="Google Shape;281;p71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/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72"/>
          <p:cNvSpPr txBox="1"/>
          <p:nvPr>
            <p:ph idx="1" type="body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5" name="Google Shape;285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72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7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875" lIns="34875" spcFirstLastPara="1" rIns="34875" wrap="square" tIns="34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875" lIns="34875" spcFirstLastPara="1" rIns="34875" wrap="square" tIns="34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/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76"/>
          <p:cNvSpPr txBox="1"/>
          <p:nvPr>
            <p:ph idx="1" type="body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5" name="Google Shape;305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76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78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8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24" name="Google Shape;32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82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29" name="Google Shape;329;p82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30" name="Google Shape;330;p82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82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84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84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85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3" name="Google Shape;343;p85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44" name="Google Shape;344;p8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345" name="Google Shape;34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88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9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0" name="Google Shape;360;p90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90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91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7" name="Google Shape;367;p91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7.xml"/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2" Type="http://schemas.openxmlformats.org/officeDocument/2006/relationships/theme" Target="../theme/theme2.xml"/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70.xml"/><Relationship Id="rId6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3" name="Google Shape;173;p4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4" name="Google Shape;224;p5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5" name="Google Shape;22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7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1" name="Google Shape;31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62.png"/><Relationship Id="rId42" Type="http://schemas.openxmlformats.org/officeDocument/2006/relationships/image" Target="../media/image67.png"/><Relationship Id="rId41" Type="http://schemas.openxmlformats.org/officeDocument/2006/relationships/image" Target="../media/image64.png"/><Relationship Id="rId44" Type="http://schemas.openxmlformats.org/officeDocument/2006/relationships/image" Target="../media/image72.png"/><Relationship Id="rId43" Type="http://schemas.openxmlformats.org/officeDocument/2006/relationships/image" Target="../media/image66.png"/><Relationship Id="rId46" Type="http://schemas.openxmlformats.org/officeDocument/2006/relationships/image" Target="../media/image70.png"/><Relationship Id="rId45" Type="http://schemas.openxmlformats.org/officeDocument/2006/relationships/image" Target="../media/image82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Relationship Id="rId48" Type="http://schemas.openxmlformats.org/officeDocument/2006/relationships/image" Target="../media/image71.png"/><Relationship Id="rId47" Type="http://schemas.openxmlformats.org/officeDocument/2006/relationships/image" Target="../media/image69.png"/><Relationship Id="rId49" Type="http://schemas.openxmlformats.org/officeDocument/2006/relationships/image" Target="../media/image77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73" Type="http://schemas.openxmlformats.org/officeDocument/2006/relationships/image" Target="../media/image95.png"/><Relationship Id="rId72" Type="http://schemas.openxmlformats.org/officeDocument/2006/relationships/image" Target="../media/image91.png"/><Relationship Id="rId31" Type="http://schemas.openxmlformats.org/officeDocument/2006/relationships/image" Target="../media/image53.png"/><Relationship Id="rId30" Type="http://schemas.openxmlformats.org/officeDocument/2006/relationships/image" Target="../media/image51.png"/><Relationship Id="rId33" Type="http://schemas.openxmlformats.org/officeDocument/2006/relationships/image" Target="../media/image55.png"/><Relationship Id="rId32" Type="http://schemas.openxmlformats.org/officeDocument/2006/relationships/image" Target="../media/image54.png"/><Relationship Id="rId35" Type="http://schemas.openxmlformats.org/officeDocument/2006/relationships/image" Target="../media/image56.png"/><Relationship Id="rId34" Type="http://schemas.openxmlformats.org/officeDocument/2006/relationships/image" Target="../media/image57.png"/><Relationship Id="rId71" Type="http://schemas.openxmlformats.org/officeDocument/2006/relationships/image" Target="../media/image99.png"/><Relationship Id="rId70" Type="http://schemas.openxmlformats.org/officeDocument/2006/relationships/image" Target="../media/image96.png"/><Relationship Id="rId37" Type="http://schemas.openxmlformats.org/officeDocument/2006/relationships/image" Target="../media/image59.png"/><Relationship Id="rId36" Type="http://schemas.openxmlformats.org/officeDocument/2006/relationships/image" Target="../media/image58.png"/><Relationship Id="rId39" Type="http://schemas.openxmlformats.org/officeDocument/2006/relationships/image" Target="../media/image60.png"/><Relationship Id="rId38" Type="http://schemas.openxmlformats.org/officeDocument/2006/relationships/image" Target="../media/image63.png"/><Relationship Id="rId62" Type="http://schemas.openxmlformats.org/officeDocument/2006/relationships/image" Target="../media/image84.png"/><Relationship Id="rId61" Type="http://schemas.openxmlformats.org/officeDocument/2006/relationships/image" Target="../media/image85.png"/><Relationship Id="rId20" Type="http://schemas.openxmlformats.org/officeDocument/2006/relationships/image" Target="../media/image22.png"/><Relationship Id="rId64" Type="http://schemas.openxmlformats.org/officeDocument/2006/relationships/image" Target="../media/image87.png"/><Relationship Id="rId63" Type="http://schemas.openxmlformats.org/officeDocument/2006/relationships/image" Target="../media/image90.png"/><Relationship Id="rId22" Type="http://schemas.openxmlformats.org/officeDocument/2006/relationships/image" Target="../media/image43.png"/><Relationship Id="rId66" Type="http://schemas.openxmlformats.org/officeDocument/2006/relationships/image" Target="../media/image92.png"/><Relationship Id="rId21" Type="http://schemas.openxmlformats.org/officeDocument/2006/relationships/image" Target="../media/image45.png"/><Relationship Id="rId65" Type="http://schemas.openxmlformats.org/officeDocument/2006/relationships/image" Target="../media/image88.png"/><Relationship Id="rId24" Type="http://schemas.openxmlformats.org/officeDocument/2006/relationships/image" Target="../media/image44.png"/><Relationship Id="rId68" Type="http://schemas.openxmlformats.org/officeDocument/2006/relationships/image" Target="../media/image93.png"/><Relationship Id="rId23" Type="http://schemas.openxmlformats.org/officeDocument/2006/relationships/image" Target="../media/image21.png"/><Relationship Id="rId67" Type="http://schemas.openxmlformats.org/officeDocument/2006/relationships/image" Target="../media/image89.png"/><Relationship Id="rId60" Type="http://schemas.openxmlformats.org/officeDocument/2006/relationships/image" Target="../media/image78.png"/><Relationship Id="rId26" Type="http://schemas.openxmlformats.org/officeDocument/2006/relationships/image" Target="../media/image46.png"/><Relationship Id="rId25" Type="http://schemas.openxmlformats.org/officeDocument/2006/relationships/image" Target="../media/image16.png"/><Relationship Id="rId69" Type="http://schemas.openxmlformats.org/officeDocument/2006/relationships/image" Target="../media/image94.png"/><Relationship Id="rId28" Type="http://schemas.openxmlformats.org/officeDocument/2006/relationships/image" Target="../media/image50.png"/><Relationship Id="rId27" Type="http://schemas.openxmlformats.org/officeDocument/2006/relationships/image" Target="../media/image48.png"/><Relationship Id="rId29" Type="http://schemas.openxmlformats.org/officeDocument/2006/relationships/image" Target="../media/image52.png"/><Relationship Id="rId51" Type="http://schemas.openxmlformats.org/officeDocument/2006/relationships/image" Target="../media/image98.png"/><Relationship Id="rId50" Type="http://schemas.openxmlformats.org/officeDocument/2006/relationships/image" Target="../media/image79.png"/><Relationship Id="rId53" Type="http://schemas.openxmlformats.org/officeDocument/2006/relationships/image" Target="../media/image75.png"/><Relationship Id="rId52" Type="http://schemas.openxmlformats.org/officeDocument/2006/relationships/image" Target="../media/image86.png"/><Relationship Id="rId11" Type="http://schemas.openxmlformats.org/officeDocument/2006/relationships/image" Target="../media/image39.png"/><Relationship Id="rId55" Type="http://schemas.openxmlformats.org/officeDocument/2006/relationships/image" Target="../media/image73.png"/><Relationship Id="rId10" Type="http://schemas.openxmlformats.org/officeDocument/2006/relationships/image" Target="../media/image30.png"/><Relationship Id="rId54" Type="http://schemas.openxmlformats.org/officeDocument/2006/relationships/image" Target="../media/image80.png"/><Relationship Id="rId13" Type="http://schemas.openxmlformats.org/officeDocument/2006/relationships/image" Target="../media/image37.png"/><Relationship Id="rId57" Type="http://schemas.openxmlformats.org/officeDocument/2006/relationships/image" Target="../media/image81.png"/><Relationship Id="rId12" Type="http://schemas.openxmlformats.org/officeDocument/2006/relationships/image" Target="../media/image32.png"/><Relationship Id="rId56" Type="http://schemas.openxmlformats.org/officeDocument/2006/relationships/image" Target="../media/image74.png"/><Relationship Id="rId15" Type="http://schemas.openxmlformats.org/officeDocument/2006/relationships/image" Target="../media/image34.png"/><Relationship Id="rId59" Type="http://schemas.openxmlformats.org/officeDocument/2006/relationships/image" Target="../media/image83.png"/><Relationship Id="rId14" Type="http://schemas.openxmlformats.org/officeDocument/2006/relationships/image" Target="../media/image36.png"/><Relationship Id="rId58" Type="http://schemas.openxmlformats.org/officeDocument/2006/relationships/image" Target="../media/image76.png"/><Relationship Id="rId17" Type="http://schemas.openxmlformats.org/officeDocument/2006/relationships/image" Target="../media/image35.png"/><Relationship Id="rId16" Type="http://schemas.openxmlformats.org/officeDocument/2006/relationships/image" Target="../media/image33.png"/><Relationship Id="rId19" Type="http://schemas.openxmlformats.org/officeDocument/2006/relationships/image" Target="../media/image41.png"/><Relationship Id="rId18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00.png"/><Relationship Id="rId5" Type="http://schemas.openxmlformats.org/officeDocument/2006/relationships/image" Target="../media/image138.png"/><Relationship Id="rId6" Type="http://schemas.openxmlformats.org/officeDocument/2006/relationships/image" Target="../media/image130.png"/><Relationship Id="rId7" Type="http://schemas.openxmlformats.org/officeDocument/2006/relationships/image" Target="../media/image23.png"/><Relationship Id="rId8" Type="http://schemas.openxmlformats.org/officeDocument/2006/relationships/image" Target="../media/image97.png"/><Relationship Id="rId11" Type="http://schemas.openxmlformats.org/officeDocument/2006/relationships/image" Target="../media/image118.png"/><Relationship Id="rId10" Type="http://schemas.openxmlformats.org/officeDocument/2006/relationships/image" Target="../media/image20.png"/><Relationship Id="rId13" Type="http://schemas.openxmlformats.org/officeDocument/2006/relationships/image" Target="../media/image103.png"/><Relationship Id="rId12" Type="http://schemas.openxmlformats.org/officeDocument/2006/relationships/image" Target="../media/image101.png"/><Relationship Id="rId15" Type="http://schemas.openxmlformats.org/officeDocument/2006/relationships/image" Target="../media/image110.png"/><Relationship Id="rId14" Type="http://schemas.openxmlformats.org/officeDocument/2006/relationships/image" Target="../media/image115.png"/><Relationship Id="rId16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0.jpg"/><Relationship Id="rId4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0.jpg"/><Relationship Id="rId4" Type="http://schemas.openxmlformats.org/officeDocument/2006/relationships/hyperlink" Target="https://habr.com/ru/companies/rosatom/articles/841842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3.png"/><Relationship Id="rId4" Type="http://schemas.openxmlformats.org/officeDocument/2006/relationships/image" Target="../media/image9.png"/><Relationship Id="rId5" Type="http://schemas.openxmlformats.org/officeDocument/2006/relationships/image" Target="../media/image1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Relationship Id="rId6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rive.google.com/file/d/1256O5QE-79cAcr-G_rLy-P5N3aRSiT7y/view?usp=drive_link" TargetMode="External"/><Relationship Id="rId4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40" Type="http://schemas.openxmlformats.org/officeDocument/2006/relationships/image" Target="../media/image62.png"/><Relationship Id="rId42" Type="http://schemas.openxmlformats.org/officeDocument/2006/relationships/image" Target="../media/image67.png"/><Relationship Id="rId41" Type="http://schemas.openxmlformats.org/officeDocument/2006/relationships/image" Target="../media/image64.png"/><Relationship Id="rId44" Type="http://schemas.openxmlformats.org/officeDocument/2006/relationships/image" Target="../media/image72.png"/><Relationship Id="rId43" Type="http://schemas.openxmlformats.org/officeDocument/2006/relationships/image" Target="../media/image66.png"/><Relationship Id="rId46" Type="http://schemas.openxmlformats.org/officeDocument/2006/relationships/image" Target="../media/image70.png"/><Relationship Id="rId45" Type="http://schemas.openxmlformats.org/officeDocument/2006/relationships/image" Target="../media/image82.png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Relationship Id="rId48" Type="http://schemas.openxmlformats.org/officeDocument/2006/relationships/image" Target="../media/image71.png"/><Relationship Id="rId47" Type="http://schemas.openxmlformats.org/officeDocument/2006/relationships/image" Target="../media/image69.png"/><Relationship Id="rId49" Type="http://schemas.openxmlformats.org/officeDocument/2006/relationships/image" Target="../media/image77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73" Type="http://schemas.openxmlformats.org/officeDocument/2006/relationships/image" Target="../media/image95.png"/><Relationship Id="rId72" Type="http://schemas.openxmlformats.org/officeDocument/2006/relationships/image" Target="../media/image91.png"/><Relationship Id="rId31" Type="http://schemas.openxmlformats.org/officeDocument/2006/relationships/image" Target="../media/image53.png"/><Relationship Id="rId75" Type="http://schemas.openxmlformats.org/officeDocument/2006/relationships/image" Target="../media/image215.png"/><Relationship Id="rId30" Type="http://schemas.openxmlformats.org/officeDocument/2006/relationships/image" Target="../media/image51.png"/><Relationship Id="rId74" Type="http://schemas.openxmlformats.org/officeDocument/2006/relationships/image" Target="../media/image207.png"/><Relationship Id="rId33" Type="http://schemas.openxmlformats.org/officeDocument/2006/relationships/image" Target="../media/image55.png"/><Relationship Id="rId32" Type="http://schemas.openxmlformats.org/officeDocument/2006/relationships/image" Target="../media/image54.png"/><Relationship Id="rId35" Type="http://schemas.openxmlformats.org/officeDocument/2006/relationships/image" Target="../media/image56.png"/><Relationship Id="rId34" Type="http://schemas.openxmlformats.org/officeDocument/2006/relationships/image" Target="../media/image57.png"/><Relationship Id="rId71" Type="http://schemas.openxmlformats.org/officeDocument/2006/relationships/image" Target="../media/image99.png"/><Relationship Id="rId70" Type="http://schemas.openxmlformats.org/officeDocument/2006/relationships/image" Target="../media/image96.png"/><Relationship Id="rId37" Type="http://schemas.openxmlformats.org/officeDocument/2006/relationships/image" Target="../media/image59.png"/><Relationship Id="rId36" Type="http://schemas.openxmlformats.org/officeDocument/2006/relationships/image" Target="../media/image58.png"/><Relationship Id="rId39" Type="http://schemas.openxmlformats.org/officeDocument/2006/relationships/image" Target="../media/image60.png"/><Relationship Id="rId38" Type="http://schemas.openxmlformats.org/officeDocument/2006/relationships/image" Target="../media/image63.png"/><Relationship Id="rId62" Type="http://schemas.openxmlformats.org/officeDocument/2006/relationships/image" Target="../media/image84.png"/><Relationship Id="rId61" Type="http://schemas.openxmlformats.org/officeDocument/2006/relationships/image" Target="../media/image85.png"/><Relationship Id="rId20" Type="http://schemas.openxmlformats.org/officeDocument/2006/relationships/image" Target="../media/image22.png"/><Relationship Id="rId64" Type="http://schemas.openxmlformats.org/officeDocument/2006/relationships/image" Target="../media/image87.png"/><Relationship Id="rId63" Type="http://schemas.openxmlformats.org/officeDocument/2006/relationships/image" Target="../media/image90.png"/><Relationship Id="rId22" Type="http://schemas.openxmlformats.org/officeDocument/2006/relationships/image" Target="../media/image43.png"/><Relationship Id="rId66" Type="http://schemas.openxmlformats.org/officeDocument/2006/relationships/image" Target="../media/image92.png"/><Relationship Id="rId21" Type="http://schemas.openxmlformats.org/officeDocument/2006/relationships/image" Target="../media/image45.png"/><Relationship Id="rId65" Type="http://schemas.openxmlformats.org/officeDocument/2006/relationships/image" Target="../media/image88.png"/><Relationship Id="rId24" Type="http://schemas.openxmlformats.org/officeDocument/2006/relationships/image" Target="../media/image44.png"/><Relationship Id="rId68" Type="http://schemas.openxmlformats.org/officeDocument/2006/relationships/image" Target="../media/image93.png"/><Relationship Id="rId23" Type="http://schemas.openxmlformats.org/officeDocument/2006/relationships/image" Target="../media/image21.png"/><Relationship Id="rId67" Type="http://schemas.openxmlformats.org/officeDocument/2006/relationships/image" Target="../media/image89.png"/><Relationship Id="rId60" Type="http://schemas.openxmlformats.org/officeDocument/2006/relationships/image" Target="../media/image78.png"/><Relationship Id="rId26" Type="http://schemas.openxmlformats.org/officeDocument/2006/relationships/image" Target="../media/image46.png"/><Relationship Id="rId25" Type="http://schemas.openxmlformats.org/officeDocument/2006/relationships/image" Target="../media/image16.png"/><Relationship Id="rId69" Type="http://schemas.openxmlformats.org/officeDocument/2006/relationships/image" Target="../media/image94.png"/><Relationship Id="rId28" Type="http://schemas.openxmlformats.org/officeDocument/2006/relationships/image" Target="../media/image50.png"/><Relationship Id="rId27" Type="http://schemas.openxmlformats.org/officeDocument/2006/relationships/image" Target="../media/image48.png"/><Relationship Id="rId29" Type="http://schemas.openxmlformats.org/officeDocument/2006/relationships/image" Target="../media/image52.png"/><Relationship Id="rId51" Type="http://schemas.openxmlformats.org/officeDocument/2006/relationships/image" Target="../media/image98.png"/><Relationship Id="rId50" Type="http://schemas.openxmlformats.org/officeDocument/2006/relationships/image" Target="../media/image79.png"/><Relationship Id="rId53" Type="http://schemas.openxmlformats.org/officeDocument/2006/relationships/image" Target="../media/image75.png"/><Relationship Id="rId52" Type="http://schemas.openxmlformats.org/officeDocument/2006/relationships/image" Target="../media/image86.png"/><Relationship Id="rId11" Type="http://schemas.openxmlformats.org/officeDocument/2006/relationships/image" Target="../media/image39.png"/><Relationship Id="rId55" Type="http://schemas.openxmlformats.org/officeDocument/2006/relationships/image" Target="../media/image73.png"/><Relationship Id="rId10" Type="http://schemas.openxmlformats.org/officeDocument/2006/relationships/image" Target="../media/image30.png"/><Relationship Id="rId54" Type="http://schemas.openxmlformats.org/officeDocument/2006/relationships/image" Target="../media/image80.png"/><Relationship Id="rId13" Type="http://schemas.openxmlformats.org/officeDocument/2006/relationships/image" Target="../media/image37.png"/><Relationship Id="rId57" Type="http://schemas.openxmlformats.org/officeDocument/2006/relationships/image" Target="../media/image81.png"/><Relationship Id="rId12" Type="http://schemas.openxmlformats.org/officeDocument/2006/relationships/image" Target="../media/image32.png"/><Relationship Id="rId56" Type="http://schemas.openxmlformats.org/officeDocument/2006/relationships/image" Target="../media/image74.png"/><Relationship Id="rId15" Type="http://schemas.openxmlformats.org/officeDocument/2006/relationships/image" Target="../media/image34.png"/><Relationship Id="rId59" Type="http://schemas.openxmlformats.org/officeDocument/2006/relationships/image" Target="../media/image83.png"/><Relationship Id="rId14" Type="http://schemas.openxmlformats.org/officeDocument/2006/relationships/image" Target="../media/image36.png"/><Relationship Id="rId58" Type="http://schemas.openxmlformats.org/officeDocument/2006/relationships/image" Target="../media/image76.png"/><Relationship Id="rId17" Type="http://schemas.openxmlformats.org/officeDocument/2006/relationships/image" Target="../media/image35.png"/><Relationship Id="rId16" Type="http://schemas.openxmlformats.org/officeDocument/2006/relationships/image" Target="../media/image33.png"/><Relationship Id="rId19" Type="http://schemas.openxmlformats.org/officeDocument/2006/relationships/image" Target="../media/image41.png"/><Relationship Id="rId18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00.png"/><Relationship Id="rId5" Type="http://schemas.openxmlformats.org/officeDocument/2006/relationships/image" Target="../media/image138.png"/><Relationship Id="rId6" Type="http://schemas.openxmlformats.org/officeDocument/2006/relationships/image" Target="../media/image130.png"/><Relationship Id="rId7" Type="http://schemas.openxmlformats.org/officeDocument/2006/relationships/image" Target="../media/image23.png"/><Relationship Id="rId8" Type="http://schemas.openxmlformats.org/officeDocument/2006/relationships/image" Target="../media/image97.png"/><Relationship Id="rId11" Type="http://schemas.openxmlformats.org/officeDocument/2006/relationships/image" Target="../media/image118.png"/><Relationship Id="rId10" Type="http://schemas.openxmlformats.org/officeDocument/2006/relationships/image" Target="../media/image20.png"/><Relationship Id="rId13" Type="http://schemas.openxmlformats.org/officeDocument/2006/relationships/image" Target="../media/image103.png"/><Relationship Id="rId12" Type="http://schemas.openxmlformats.org/officeDocument/2006/relationships/image" Target="../media/image101.png"/><Relationship Id="rId15" Type="http://schemas.openxmlformats.org/officeDocument/2006/relationships/image" Target="../media/image110.png"/><Relationship Id="rId14" Type="http://schemas.openxmlformats.org/officeDocument/2006/relationships/image" Target="../media/image115.png"/><Relationship Id="rId16" Type="http://schemas.openxmlformats.org/officeDocument/2006/relationships/image" Target="../media/image1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fmla="val 16667" name="adj"/>
            </a:avLst>
          </a:prstGeom>
          <a:solidFill>
            <a:srgbClr val="740FB4"/>
          </a:solidFill>
          <a:ln>
            <a:noFill/>
          </a:ln>
          <a:effectLst>
            <a:outerShdw blurRad="200025" rotWithShape="0" algn="bl" dir="5400000" dist="28575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50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811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2AB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005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E17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740F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/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b="7713" l="0" r="0" t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/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/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/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/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b="0" l="18654" r="26463" t="0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/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b="0" sz="120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b="0" l="16649" r="8320" t="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/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b="40271" l="0" r="0" t="7577"/>
          <a:stretch/>
        </p:blipFill>
        <p:spPr>
          <a:xfrm>
            <a:off x="1281700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b="31650" l="0" r="0" t="16198"/>
          <a:stretch/>
        </p:blipFill>
        <p:spPr>
          <a:xfrm>
            <a:off x="3834911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b="30200" l="0" r="0" t="17647"/>
          <a:stretch/>
        </p:blipFill>
        <p:spPr>
          <a:xfrm>
            <a:off x="6388118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b="44333" l="0" r="0" t="-2210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/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652315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41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b="44333" l="0" r="0" t="-2210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/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b="1" lang="ru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4200000" dist="28575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811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2AB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005ECF"/>
          </a:solidFill>
          <a:ln cap="flat" cmpd="sng" w="9525">
            <a:solidFill>
              <a:srgbClr val="005E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E17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740F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14" name="Google Shape;414;p96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415" name="Google Shape;415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16" name="Google Shape;416;p96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422" name="Google Shape;422;p97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423" name="Google Shape;423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24" name="Google Shape;424;p97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425" name="Google Shape;425;p97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{066866C4-0EA4-4DDA-8558-34A0C754FAE2}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b="29922" l="10873" r="0" t="0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